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Kép 34"/>
          <p:cNvPicPr/>
          <p:nvPr/>
        </p:nvPicPr>
        <p:blipFill>
          <a:blip r:embed="rId2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  <p:pic>
        <p:nvPicPr>
          <p:cNvPr id="36" name="Kép 35"/>
          <p:cNvPicPr/>
          <p:nvPr/>
        </p:nvPicPr>
        <p:blipFill>
          <a:blip r:embed="rId2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Kép 71"/>
          <p:cNvPicPr/>
          <p:nvPr/>
        </p:nvPicPr>
        <p:blipFill>
          <a:blip r:embed="rId2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  <p:pic>
        <p:nvPicPr>
          <p:cNvPr id="73" name="Kép 72"/>
          <p:cNvPicPr/>
          <p:nvPr/>
        </p:nvPicPr>
        <p:blipFill>
          <a:blip r:embed="rId2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lstStyle/>
          <a:p>
            <a:pPr algn="r">
              <a:lnSpc>
                <a:spcPct val="100000"/>
              </a:lnSpc>
            </a:pPr>
            <a:fld id="{AC6BC9D6-C199-4AB7-888C-5F507A971FAA}" type="slidenum">
              <a:rPr lang="hu-HU" sz="10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‹#›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Vázlatszöveg formátumának szerkesztése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Második vázlatszint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Harmadik vázlatszint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Negyedik vázlatszint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Ötödik vázlatszint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Hatodik vázlatszint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Vázlatszöveg formátumának szerkesztése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Második vázlatszint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Harmadik vázlatszint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Negyedik vázlatszint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Ötödik vázlatszint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Hatodik vázlatszint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Hetedik vázlatszint</a:t>
            </a:r>
          </a:p>
        </p:txBody>
      </p:sp>
      <p:sp>
        <p:nvSpPr>
          <p:cNvPr id="39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lstStyle/>
          <a:p>
            <a:pPr algn="r">
              <a:lnSpc>
                <a:spcPct val="100000"/>
              </a:lnSpc>
            </a:pPr>
            <a:fld id="{A10F85A2-FC02-4B66-A8FF-12B4B4FD1B02}" type="slidenum">
              <a:rPr lang="hu-HU" sz="10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‹#›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203760" y="192960"/>
            <a:ext cx="8520120" cy="870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 algn="ctr">
              <a:lnSpc>
                <a:spcPct val="100000"/>
              </a:lnSpc>
            </a:pPr>
            <a:r>
              <a:rPr lang="hu-HU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Nachhaltigkeit und Mülltrennung</a:t>
            </a:r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TextShape 2"/>
          <p:cNvSpPr txBox="1"/>
          <p:nvPr/>
        </p:nvSpPr>
        <p:spPr>
          <a:xfrm>
            <a:off x="311760" y="4460040"/>
            <a:ext cx="8520120" cy="4622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r">
              <a:lnSpc>
                <a:spcPct val="100000"/>
              </a:lnSpc>
            </a:pPr>
            <a:r>
              <a:rPr lang="hu-HU" sz="24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Ildiko Heim - 30.01.2019</a:t>
            </a:r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Google Shape;56;p13"/>
          <p:cNvPicPr/>
          <p:nvPr/>
        </p:nvPicPr>
        <p:blipFill>
          <a:blip r:embed="rId2"/>
          <a:stretch/>
        </p:blipFill>
        <p:spPr>
          <a:xfrm>
            <a:off x="2983680" y="1383480"/>
            <a:ext cx="2960280" cy="2960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7" name="Google Shape;116;p21"/>
          <p:cNvPicPr/>
          <p:nvPr/>
        </p:nvPicPr>
        <p:blipFill>
          <a:blip r:embed="rId2"/>
          <a:stretch/>
        </p:blipFill>
        <p:spPr>
          <a:xfrm>
            <a:off x="2813400" y="329760"/>
            <a:ext cx="3301200" cy="4483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0" name="Google Shape;123;p22"/>
          <p:cNvPicPr/>
          <p:nvPr/>
        </p:nvPicPr>
        <p:blipFill>
          <a:blip r:embed="rId2"/>
          <a:stretch/>
        </p:blipFill>
        <p:spPr>
          <a:xfrm>
            <a:off x="1159200" y="444960"/>
            <a:ext cx="6705720" cy="4458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15000"/>
              </a:lnSpc>
            </a:pPr>
            <a:r>
              <a:rPr lang="hu-HU" sz="1800" b="1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5 Grundprinzipien:</a:t>
            </a:r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hu-HU" sz="18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-Verweigern</a:t>
            </a:r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u-HU" sz="18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-Reduzieren</a:t>
            </a:r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u-HU" sz="18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-Wiederverwenden</a:t>
            </a:r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u-HU" sz="18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-Recyceln</a:t>
            </a:r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u-HU" sz="18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-Kompostieren</a:t>
            </a:r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3" name="Google Shape;130;p23"/>
          <p:cNvPicPr/>
          <p:nvPr/>
        </p:nvPicPr>
        <p:blipFill>
          <a:blip r:embed="rId2"/>
          <a:stretch/>
        </p:blipFill>
        <p:spPr>
          <a:xfrm>
            <a:off x="3331440" y="1357200"/>
            <a:ext cx="2480760" cy="3211200"/>
          </a:xfrm>
          <a:prstGeom prst="rect">
            <a:avLst/>
          </a:prstGeom>
          <a:ln>
            <a:noFill/>
          </a:ln>
        </p:spPr>
      </p:pic>
      <p:pic>
        <p:nvPicPr>
          <p:cNvPr id="114" name="Google Shape;131;p23"/>
          <p:cNvPicPr/>
          <p:nvPr/>
        </p:nvPicPr>
        <p:blipFill>
          <a:blip r:embed="rId3"/>
          <a:stretch/>
        </p:blipFill>
        <p:spPr>
          <a:xfrm>
            <a:off x="5954760" y="444960"/>
            <a:ext cx="3117600" cy="2496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311760" y="4284360"/>
            <a:ext cx="8520120" cy="284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hu-HU" sz="12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Fotó: merce.hu   hulladekboltermek.hu</a:t>
            </a:r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7" name="Google Shape;138;p24"/>
          <p:cNvPicPr/>
          <p:nvPr/>
        </p:nvPicPr>
        <p:blipFill>
          <a:blip r:embed="rId2"/>
          <a:stretch/>
        </p:blipFill>
        <p:spPr>
          <a:xfrm>
            <a:off x="4218480" y="2119320"/>
            <a:ext cx="4925160" cy="3024000"/>
          </a:xfrm>
          <a:prstGeom prst="rect">
            <a:avLst/>
          </a:prstGeom>
          <a:ln>
            <a:noFill/>
          </a:ln>
        </p:spPr>
      </p:pic>
      <p:pic>
        <p:nvPicPr>
          <p:cNvPr id="118" name="Google Shape;139;p24"/>
          <p:cNvPicPr/>
          <p:nvPr/>
        </p:nvPicPr>
        <p:blipFill>
          <a:blip r:embed="rId3"/>
          <a:stretch/>
        </p:blipFill>
        <p:spPr>
          <a:xfrm>
            <a:off x="0" y="0"/>
            <a:ext cx="5375160" cy="3229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311760" y="4498200"/>
            <a:ext cx="8520120" cy="509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r">
              <a:lnSpc>
                <a:spcPct val="100000"/>
              </a:lnSpc>
            </a:pPr>
            <a:r>
              <a:rPr lang="hu-HU" sz="12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Fotó: szelektalok.hu </a:t>
            </a:r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1" name="Google Shape;146;p25"/>
          <p:cNvPicPr/>
          <p:nvPr/>
        </p:nvPicPr>
        <p:blipFill>
          <a:blip r:embed="rId2"/>
          <a:stretch/>
        </p:blipFill>
        <p:spPr>
          <a:xfrm>
            <a:off x="495720" y="374400"/>
            <a:ext cx="8042400" cy="4123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311760" y="1438920"/>
            <a:ext cx="8520120" cy="31298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ctr">
              <a:lnSpc>
                <a:spcPct val="100000"/>
              </a:lnSpc>
            </a:pPr>
            <a:r>
              <a:rPr lang="hu-HU" sz="72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SPIEL</a:t>
            </a:r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6" name="Google Shape;159;p27"/>
          <p:cNvPicPr/>
          <p:nvPr/>
        </p:nvPicPr>
        <p:blipFill>
          <a:blip r:embed="rId2"/>
          <a:stretch/>
        </p:blipFill>
        <p:spPr>
          <a:xfrm>
            <a:off x="0" y="0"/>
            <a:ext cx="3857400" cy="5143320"/>
          </a:xfrm>
          <a:prstGeom prst="rect">
            <a:avLst/>
          </a:prstGeom>
          <a:ln>
            <a:noFill/>
          </a:ln>
        </p:spPr>
      </p:pic>
      <p:pic>
        <p:nvPicPr>
          <p:cNvPr id="127" name="Google Shape;160;p27"/>
          <p:cNvPicPr/>
          <p:nvPr/>
        </p:nvPicPr>
        <p:blipFill>
          <a:blip r:embed="rId3"/>
          <a:stretch/>
        </p:blipFill>
        <p:spPr>
          <a:xfrm>
            <a:off x="5286240" y="0"/>
            <a:ext cx="3857400" cy="514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0" name="Google Shape;167;p28"/>
          <p:cNvPicPr/>
          <p:nvPr/>
        </p:nvPicPr>
        <p:blipFill>
          <a:blip r:embed="rId2"/>
          <a:stretch/>
        </p:blipFill>
        <p:spPr>
          <a:xfrm>
            <a:off x="2922480" y="128880"/>
            <a:ext cx="3179880" cy="475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ctr">
              <a:lnSpc>
                <a:spcPct val="100000"/>
              </a:lnSpc>
            </a:pPr>
            <a:r>
              <a:rPr lang="hu-H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www.janegoodall.hu</a:t>
            </a:r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3" name="Google Shape;174;p29"/>
          <p:cNvPicPr/>
          <p:nvPr/>
        </p:nvPicPr>
        <p:blipFill>
          <a:blip r:embed="rId2"/>
          <a:stretch/>
        </p:blipFill>
        <p:spPr>
          <a:xfrm>
            <a:off x="6190200" y="828360"/>
            <a:ext cx="2641680" cy="4206960"/>
          </a:xfrm>
          <a:prstGeom prst="rect">
            <a:avLst/>
          </a:prstGeom>
          <a:ln>
            <a:noFill/>
          </a:ln>
        </p:spPr>
      </p:pic>
      <p:pic>
        <p:nvPicPr>
          <p:cNvPr id="134" name="Google Shape;175;p29"/>
          <p:cNvPicPr/>
          <p:nvPr/>
        </p:nvPicPr>
        <p:blipFill>
          <a:blip r:embed="rId3"/>
          <a:stretch/>
        </p:blipFill>
        <p:spPr>
          <a:xfrm>
            <a:off x="812520" y="1700280"/>
            <a:ext cx="3282480" cy="2184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TextShape 2"/>
          <p:cNvSpPr txBox="1"/>
          <p:nvPr/>
        </p:nvSpPr>
        <p:spPr>
          <a:xfrm>
            <a:off x="311760" y="2834280"/>
            <a:ext cx="8520120" cy="792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ctr"/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" name="Google Shape;63;p14"/>
          <p:cNvPicPr/>
          <p:nvPr/>
        </p:nvPicPr>
        <p:blipFill>
          <a:blip r:embed="rId2"/>
          <a:stretch/>
        </p:blipFill>
        <p:spPr>
          <a:xfrm>
            <a:off x="728280" y="0"/>
            <a:ext cx="3442680" cy="514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311760" y="2834280"/>
            <a:ext cx="8520120" cy="792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ctr"/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Google Shape;70;p15"/>
          <p:cNvPicPr/>
          <p:nvPr/>
        </p:nvPicPr>
        <p:blipFill>
          <a:blip r:embed="rId2"/>
          <a:stretch/>
        </p:blipFill>
        <p:spPr>
          <a:xfrm>
            <a:off x="728280" y="0"/>
            <a:ext cx="3442680" cy="5143320"/>
          </a:xfrm>
          <a:prstGeom prst="rect">
            <a:avLst/>
          </a:prstGeom>
          <a:ln>
            <a:noFill/>
          </a:ln>
        </p:spPr>
      </p:pic>
      <p:pic>
        <p:nvPicPr>
          <p:cNvPr id="83" name="Google Shape;71;p15"/>
          <p:cNvPicPr/>
          <p:nvPr/>
        </p:nvPicPr>
        <p:blipFill>
          <a:blip r:embed="rId3"/>
          <a:stretch/>
        </p:blipFill>
        <p:spPr>
          <a:xfrm>
            <a:off x="4948560" y="0"/>
            <a:ext cx="3442680" cy="514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Google Shape;78;p16"/>
          <p:cNvPicPr/>
          <p:nvPr/>
        </p:nvPicPr>
        <p:blipFill>
          <a:blip r:embed="rId2"/>
          <a:stretch/>
        </p:blipFill>
        <p:spPr>
          <a:xfrm>
            <a:off x="1714680" y="714240"/>
            <a:ext cx="5714640" cy="3714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Google Shape;85;p17"/>
          <p:cNvPicPr/>
          <p:nvPr/>
        </p:nvPicPr>
        <p:blipFill>
          <a:blip r:embed="rId2"/>
          <a:stretch/>
        </p:blipFill>
        <p:spPr>
          <a:xfrm>
            <a:off x="1795320" y="490680"/>
            <a:ext cx="5552640" cy="4161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2" name="Google Shape;92;p18"/>
          <p:cNvPicPr/>
          <p:nvPr/>
        </p:nvPicPr>
        <p:blipFill>
          <a:blip r:embed="rId2"/>
          <a:stretch/>
        </p:blipFill>
        <p:spPr>
          <a:xfrm>
            <a:off x="0" y="253800"/>
            <a:ext cx="3476520" cy="4635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" name="Google Shape;99;p19"/>
          <p:cNvPicPr/>
          <p:nvPr/>
        </p:nvPicPr>
        <p:blipFill>
          <a:blip r:embed="rId2"/>
          <a:stretch/>
        </p:blipFill>
        <p:spPr>
          <a:xfrm>
            <a:off x="0" y="253800"/>
            <a:ext cx="3476520" cy="4635720"/>
          </a:xfrm>
          <a:prstGeom prst="rect">
            <a:avLst/>
          </a:prstGeom>
          <a:ln>
            <a:noFill/>
          </a:ln>
        </p:spPr>
      </p:pic>
      <p:pic>
        <p:nvPicPr>
          <p:cNvPr id="96" name="Google Shape;100;p19"/>
          <p:cNvPicPr/>
          <p:nvPr/>
        </p:nvPicPr>
        <p:blipFill>
          <a:blip r:embed="rId3"/>
          <a:stretch/>
        </p:blipFill>
        <p:spPr>
          <a:xfrm>
            <a:off x="5286240" y="0"/>
            <a:ext cx="3857400" cy="514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9" name="Google Shape;107;p20"/>
          <p:cNvPicPr/>
          <p:nvPr/>
        </p:nvPicPr>
        <p:blipFill>
          <a:blip r:embed="rId2"/>
          <a:stretch/>
        </p:blipFill>
        <p:spPr>
          <a:xfrm>
            <a:off x="0" y="253800"/>
            <a:ext cx="3476520" cy="4635720"/>
          </a:xfrm>
          <a:prstGeom prst="rect">
            <a:avLst/>
          </a:prstGeom>
          <a:ln>
            <a:noFill/>
          </a:ln>
        </p:spPr>
      </p:pic>
      <p:pic>
        <p:nvPicPr>
          <p:cNvPr id="100" name="Google Shape;108;p20"/>
          <p:cNvPicPr/>
          <p:nvPr/>
        </p:nvPicPr>
        <p:blipFill>
          <a:blip r:embed="rId3"/>
          <a:stretch/>
        </p:blipFill>
        <p:spPr>
          <a:xfrm>
            <a:off x="5286240" y="0"/>
            <a:ext cx="3857400" cy="5143320"/>
          </a:xfrm>
          <a:prstGeom prst="rect">
            <a:avLst/>
          </a:prstGeom>
          <a:ln>
            <a:noFill/>
          </a:ln>
        </p:spPr>
      </p:pic>
      <p:pic>
        <p:nvPicPr>
          <p:cNvPr id="101" name="Google Shape;109;p20"/>
          <p:cNvPicPr/>
          <p:nvPr/>
        </p:nvPicPr>
        <p:blipFill>
          <a:blip r:embed="rId4"/>
          <a:stretch/>
        </p:blipFill>
        <p:spPr>
          <a:xfrm>
            <a:off x="2643120" y="507600"/>
            <a:ext cx="3476520" cy="420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4" name="Google Shape;85;p17"/>
          <p:cNvPicPr/>
          <p:nvPr/>
        </p:nvPicPr>
        <p:blipFill>
          <a:blip r:embed="rId2"/>
          <a:stretch/>
        </p:blipFill>
        <p:spPr>
          <a:xfrm>
            <a:off x="1795320" y="490680"/>
            <a:ext cx="5552640" cy="4161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29</Words>
  <Application>Microsoft Office PowerPoint</Application>
  <PresentationFormat>Diavetítés a képernyőre (16:9 oldalarány)</PresentationFormat>
  <Paragraphs>12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18</vt:i4>
      </vt:variant>
    </vt:vector>
  </HeadingPairs>
  <TitlesOfParts>
    <vt:vector size="25" baseType="lpstr">
      <vt:lpstr>Arial</vt:lpstr>
      <vt:lpstr>DejaVu Sans</vt:lpstr>
      <vt:lpstr>Symbol</vt:lpstr>
      <vt:lpstr>Times New Roman</vt:lpstr>
      <vt:lpstr>Wingdings</vt:lpstr>
      <vt:lpstr>Office Theme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Anita Sipeki</dc:creator>
  <dc:description/>
  <cp:lastModifiedBy>Anita Sipeki</cp:lastModifiedBy>
  <cp:revision>2</cp:revision>
  <dcterms:modified xsi:type="dcterms:W3CDTF">2020-01-13T11:38:31Z</dcterms:modified>
  <dc:language>hu-HU</dc:language>
</cp:coreProperties>
</file>